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EAE3F1-B675-4BE9-AF0E-F07A75E0423A}" v="11" dt="2019-05-20T23:03:19.6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Satolo" userId="f9a3dc6e62a6e73c" providerId="LiveId" clId="{BDEAE3F1-B675-4BE9-AF0E-F07A75E0423A}"/>
    <pc:docChg chg="custSel modSld">
      <pc:chgData name="Eduardo Satolo" userId="f9a3dc6e62a6e73c" providerId="LiveId" clId="{BDEAE3F1-B675-4BE9-AF0E-F07A75E0423A}" dt="2019-05-20T23:03:39.848" v="222" actId="1076"/>
      <pc:docMkLst>
        <pc:docMk/>
      </pc:docMkLst>
      <pc:sldChg chg="addSp delSp modSp">
        <pc:chgData name="Eduardo Satolo" userId="f9a3dc6e62a6e73c" providerId="LiveId" clId="{BDEAE3F1-B675-4BE9-AF0E-F07A75E0423A}" dt="2019-05-20T23:03:39.848" v="222" actId="1076"/>
        <pc:sldMkLst>
          <pc:docMk/>
          <pc:sldMk cId="171289929" sldId="260"/>
        </pc:sldMkLst>
        <pc:spChg chg="mod">
          <ac:chgData name="Eduardo Satolo" userId="f9a3dc6e62a6e73c" providerId="LiveId" clId="{BDEAE3F1-B675-4BE9-AF0E-F07A75E0423A}" dt="2019-05-20T23:02:11.634" v="207" actId="20577"/>
          <ac:spMkLst>
            <pc:docMk/>
            <pc:sldMk cId="171289929" sldId="260"/>
            <ac:spMk id="2" creationId="{FE3A7B07-71A4-443B-B192-41E71E0AB013}"/>
          </ac:spMkLst>
        </pc:spChg>
        <pc:picChg chg="add del">
          <ac:chgData name="Eduardo Satolo" userId="f9a3dc6e62a6e73c" providerId="LiveId" clId="{BDEAE3F1-B675-4BE9-AF0E-F07A75E0423A}" dt="2019-05-20T23:02:02.748" v="194" actId="478"/>
          <ac:picMkLst>
            <pc:docMk/>
            <pc:sldMk cId="171289929" sldId="260"/>
            <ac:picMk id="4" creationId="{622C608C-3651-4BBB-BE9E-4A62C845F6D0}"/>
          </ac:picMkLst>
        </pc:picChg>
        <pc:picChg chg="del">
          <ac:chgData name="Eduardo Satolo" userId="f9a3dc6e62a6e73c" providerId="LiveId" clId="{BDEAE3F1-B675-4BE9-AF0E-F07A75E0423A}" dt="2019-05-20T23:00:54.312" v="181" actId="478"/>
          <ac:picMkLst>
            <pc:docMk/>
            <pc:sldMk cId="171289929" sldId="260"/>
            <ac:picMk id="6" creationId="{63F960D3-3E15-4614-97C2-8F09C37BD455}"/>
          </ac:picMkLst>
        </pc:picChg>
        <pc:picChg chg="add mod">
          <ac:chgData name="Eduardo Satolo" userId="f9a3dc6e62a6e73c" providerId="LiveId" clId="{BDEAE3F1-B675-4BE9-AF0E-F07A75E0423A}" dt="2019-05-20T23:03:11.088" v="216" actId="1076"/>
          <ac:picMkLst>
            <pc:docMk/>
            <pc:sldMk cId="171289929" sldId="260"/>
            <ac:picMk id="10" creationId="{D681534E-FA27-4D2B-B2EE-0D57C3B78DCD}"/>
          </ac:picMkLst>
        </pc:picChg>
        <pc:picChg chg="del">
          <ac:chgData name="Eduardo Satolo" userId="f9a3dc6e62a6e73c" providerId="LiveId" clId="{BDEAE3F1-B675-4BE9-AF0E-F07A75E0423A}" dt="2019-05-20T23:00:55.295" v="182" actId="478"/>
          <ac:picMkLst>
            <pc:docMk/>
            <pc:sldMk cId="171289929" sldId="260"/>
            <ac:picMk id="12" creationId="{BEA78A38-2F66-48D9-8167-F78B3EC90907}"/>
          </ac:picMkLst>
        </pc:picChg>
        <pc:picChg chg="add mod">
          <ac:chgData name="Eduardo Satolo" userId="f9a3dc6e62a6e73c" providerId="LiveId" clId="{BDEAE3F1-B675-4BE9-AF0E-F07A75E0423A}" dt="2019-05-20T23:03:39.848" v="222" actId="1076"/>
          <ac:picMkLst>
            <pc:docMk/>
            <pc:sldMk cId="171289929" sldId="260"/>
            <ac:picMk id="13" creationId="{B439C34A-9413-4552-B096-0F1B7FAAC791}"/>
          </ac:picMkLst>
        </pc:picChg>
        <pc:picChg chg="del">
          <ac:chgData name="Eduardo Satolo" userId="f9a3dc6e62a6e73c" providerId="LiveId" clId="{BDEAE3F1-B675-4BE9-AF0E-F07A75E0423A}" dt="2019-05-20T22:58:37.790" v="2" actId="478"/>
          <ac:picMkLst>
            <pc:docMk/>
            <pc:sldMk cId="171289929" sldId="260"/>
            <ac:picMk id="14" creationId="{E06550AE-4E08-4940-9B2E-382DFC19FEE7}"/>
          </ac:picMkLst>
        </pc:picChg>
        <pc:picChg chg="add del mod">
          <ac:chgData name="Eduardo Satolo" userId="f9a3dc6e62a6e73c" providerId="LiveId" clId="{BDEAE3F1-B675-4BE9-AF0E-F07A75E0423A}" dt="2019-05-20T23:02:00.334" v="193" actId="478"/>
          <ac:picMkLst>
            <pc:docMk/>
            <pc:sldMk cId="171289929" sldId="260"/>
            <ac:picMk id="16" creationId="{566D814A-7B85-4E05-A8B7-45259ED296D3}"/>
          </ac:picMkLst>
        </pc:picChg>
        <pc:picChg chg="del mod">
          <ac:chgData name="Eduardo Satolo" userId="f9a3dc6e62a6e73c" providerId="LiveId" clId="{BDEAE3F1-B675-4BE9-AF0E-F07A75E0423A}" dt="2019-05-20T23:01:13.679" v="185" actId="478"/>
          <ac:picMkLst>
            <pc:docMk/>
            <pc:sldMk cId="171289929" sldId="260"/>
            <ac:picMk id="5124" creationId="{00000000-0000-0000-0000-000000000000}"/>
          </ac:picMkLst>
        </pc:picChg>
        <pc:cxnChg chg="add mod">
          <ac:chgData name="Eduardo Satolo" userId="f9a3dc6e62a6e73c" providerId="LiveId" clId="{BDEAE3F1-B675-4BE9-AF0E-F07A75E0423A}" dt="2019-05-20T23:01:57.469" v="192" actId="208"/>
          <ac:cxnSpMkLst>
            <pc:docMk/>
            <pc:sldMk cId="171289929" sldId="260"/>
            <ac:cxnSpMk id="7" creationId="{61C47E1E-EFF2-419B-B3A4-ED548D42EB5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22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61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33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108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99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90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0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1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82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77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21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EA8C9-2DB9-44DA-8411-866A29FD1E89}" type="datetimeFigureOut">
              <a:rPr lang="pt-BR" smtClean="0"/>
              <a:t>20/05/2019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390D4-2A23-48C9-9DFB-EC9E47CA7C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86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AA9DD831-E9CE-4B16-AB3B-37C20359FE51}"/>
              </a:ext>
            </a:extLst>
          </p:cNvPr>
          <p:cNvSpPr/>
          <p:nvPr/>
        </p:nvSpPr>
        <p:spPr>
          <a:xfrm>
            <a:off x="0" y="0"/>
            <a:ext cx="9144000" cy="10707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E3A7B07-71A4-443B-B192-41E71E0AB013}"/>
              </a:ext>
            </a:extLst>
          </p:cNvPr>
          <p:cNvSpPr txBox="1"/>
          <p:nvPr/>
        </p:nvSpPr>
        <p:spPr>
          <a:xfrm>
            <a:off x="1337559" y="39688"/>
            <a:ext cx="6492419" cy="103105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1600" dirty="0">
                <a:solidFill>
                  <a:srgbClr val="002060"/>
                </a:solidFill>
                <a:latin typeface="Arial Black" panose="020B0A04020102020204" pitchFamily="34" charset="0"/>
                <a:cs typeface="Aldhabi" panose="020B0604020202020204" pitchFamily="2" charset="-78"/>
              </a:rPr>
              <a:t>4º. Encontro Paulista de Engenharia de Produção (EPEP)</a:t>
            </a: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“Startups, Inovação e Engenharia de Produção”</a:t>
            </a:r>
          </a:p>
          <a:p>
            <a:pPr algn="ctr">
              <a:spcBef>
                <a:spcPts val="600"/>
              </a:spcBef>
            </a:pP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29 a 31 de agosto de 2019</a:t>
            </a:r>
          </a:p>
          <a:p>
            <a:pPr algn="ctr"/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UNIVEM – Marília/SP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DA6CF073-A04C-46AB-B93D-2218BD5D0151}"/>
              </a:ext>
            </a:extLst>
          </p:cNvPr>
          <p:cNvSpPr/>
          <p:nvPr/>
        </p:nvSpPr>
        <p:spPr>
          <a:xfrm>
            <a:off x="899592" y="620688"/>
            <a:ext cx="95523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FB90CF4-70A3-430A-A577-9B9E5B9AC086}"/>
              </a:ext>
            </a:extLst>
          </p:cNvPr>
          <p:cNvSpPr/>
          <p:nvPr/>
        </p:nvSpPr>
        <p:spPr>
          <a:xfrm>
            <a:off x="738526" y="782707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DEFE342F-EB63-4DEC-AFBB-5DF7F5C4E285}"/>
              </a:ext>
            </a:extLst>
          </p:cNvPr>
          <p:cNvSpPr/>
          <p:nvPr/>
        </p:nvSpPr>
        <p:spPr>
          <a:xfrm>
            <a:off x="780958" y="754991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9496F4AB-D8C5-49AB-8CB4-E97A784A4477}"/>
              </a:ext>
            </a:extLst>
          </p:cNvPr>
          <p:cNvSpPr/>
          <p:nvPr/>
        </p:nvSpPr>
        <p:spPr>
          <a:xfrm>
            <a:off x="844446" y="705964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F77891B-8A95-4517-9E2B-68C263A61118}"/>
              </a:ext>
            </a:extLst>
          </p:cNvPr>
          <p:cNvSpPr/>
          <p:nvPr/>
        </p:nvSpPr>
        <p:spPr>
          <a:xfrm>
            <a:off x="898146" y="656223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83A6E319-C664-4DA9-BF80-1F952FE7D870}"/>
              </a:ext>
            </a:extLst>
          </p:cNvPr>
          <p:cNvSpPr/>
          <p:nvPr/>
        </p:nvSpPr>
        <p:spPr>
          <a:xfrm>
            <a:off x="918915" y="619977"/>
            <a:ext cx="332789" cy="242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61C47E1E-EFF2-419B-B3A4-ED548D42EB5F}"/>
              </a:ext>
            </a:extLst>
          </p:cNvPr>
          <p:cNvCxnSpPr>
            <a:cxnSpLocks/>
          </p:cNvCxnSpPr>
          <p:nvPr/>
        </p:nvCxnSpPr>
        <p:spPr>
          <a:xfrm>
            <a:off x="0" y="1070739"/>
            <a:ext cx="914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 descr="Uma imagem contendo clip-art&#10;&#10;Descrição gerada automaticamente">
            <a:extLst>
              <a:ext uri="{FF2B5EF4-FFF2-40B4-BE49-F238E27FC236}">
                <a16:creationId xmlns:a16="http://schemas.microsoft.com/office/drawing/2014/main" id="{D681534E-FA27-4D2B-B2EE-0D57C3B78DC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2" y="557257"/>
            <a:ext cx="1003055" cy="391163"/>
          </a:xfrm>
          <a:prstGeom prst="rect">
            <a:avLst/>
          </a:prstGeom>
        </p:spPr>
      </p:pic>
      <p:pic>
        <p:nvPicPr>
          <p:cNvPr id="13" name="Imagem 12" descr="Uma imagem contendo objeto, laptop&#10;&#10;Descrição gerada automaticamente">
            <a:extLst>
              <a:ext uri="{FF2B5EF4-FFF2-40B4-BE49-F238E27FC236}">
                <a16:creationId xmlns:a16="http://schemas.microsoft.com/office/drawing/2014/main" id="{B439C34A-9413-4552-B096-0F1B7FAAC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119" y="734114"/>
            <a:ext cx="926189" cy="20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9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32</Words>
  <Application>Microsoft Office PowerPoint</Application>
  <PresentationFormat>Apresentação na tela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Eduardo Satolo</cp:lastModifiedBy>
  <cp:revision>8</cp:revision>
  <dcterms:created xsi:type="dcterms:W3CDTF">2018-07-12T19:58:55Z</dcterms:created>
  <dcterms:modified xsi:type="dcterms:W3CDTF">2019-05-20T23:03:44Z</dcterms:modified>
</cp:coreProperties>
</file>